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8" r:id="rId1"/>
  </p:sldMasterIdLst>
  <p:notesMasterIdLst>
    <p:notesMasterId r:id="rId9"/>
  </p:notesMasterIdLst>
  <p:sldIdLst>
    <p:sldId id="278" r:id="rId2"/>
    <p:sldId id="290" r:id="rId3"/>
    <p:sldId id="291" r:id="rId4"/>
    <p:sldId id="292" r:id="rId5"/>
    <p:sldId id="293" r:id="rId6"/>
    <p:sldId id="289" r:id="rId7"/>
    <p:sldId id="294" r:id="rId8"/>
  </p:sldIdLst>
  <p:sldSz cx="12192000" cy="6858000"/>
  <p:notesSz cx="6877050" cy="100012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 Pasquier" initials="VP" lastIdx="30" clrIdx="0">
    <p:extLst>
      <p:ext uri="{19B8F6BF-5375-455C-9EA6-DF929625EA0E}">
        <p15:presenceInfo xmlns:p15="http://schemas.microsoft.com/office/powerpoint/2012/main" userId="c9a6c6d57adaf4b1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95F18"/>
    <a:srgbClr val="E0001A"/>
    <a:srgbClr val="0467AA"/>
    <a:srgbClr val="C9DEEC"/>
    <a:srgbClr val="5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4E3258E-5975-4033-BC17-91C9EA8117F1}" v="47" dt="2024-12-09T17:09:14.70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alérie Pasquier" userId="c9a6c6d57adaf4b1" providerId="LiveId" clId="{F4E3258E-5975-4033-BC17-91C9EA8117F1}"/>
    <pc:docChg chg="undo redo custSel addSld delSld modSld">
      <pc:chgData name="Valérie Pasquier" userId="c9a6c6d57adaf4b1" providerId="LiveId" clId="{F4E3258E-5975-4033-BC17-91C9EA8117F1}" dt="2024-12-10T15:03:42.754" v="522"/>
      <pc:docMkLst>
        <pc:docMk/>
      </pc:docMkLst>
      <pc:sldChg chg="del">
        <pc:chgData name="Valérie Pasquier" userId="c9a6c6d57adaf4b1" providerId="LiveId" clId="{F4E3258E-5975-4033-BC17-91C9EA8117F1}" dt="2024-12-09T08:45:37.463" v="0" actId="47"/>
        <pc:sldMkLst>
          <pc:docMk/>
          <pc:sldMk cId="3869006746" sldId="275"/>
        </pc:sldMkLst>
      </pc:sldChg>
      <pc:sldChg chg="del">
        <pc:chgData name="Valérie Pasquier" userId="c9a6c6d57adaf4b1" providerId="LiveId" clId="{F4E3258E-5975-4033-BC17-91C9EA8117F1}" dt="2024-12-09T08:45:55.192" v="7" actId="47"/>
        <pc:sldMkLst>
          <pc:docMk/>
          <pc:sldMk cId="3411704293" sldId="287"/>
        </pc:sldMkLst>
      </pc:sldChg>
      <pc:sldChg chg="del">
        <pc:chgData name="Valérie Pasquier" userId="c9a6c6d57adaf4b1" providerId="LiveId" clId="{F4E3258E-5975-4033-BC17-91C9EA8117F1}" dt="2024-12-09T08:45:57.445" v="8" actId="47"/>
        <pc:sldMkLst>
          <pc:docMk/>
          <pc:sldMk cId="2310424614" sldId="288"/>
        </pc:sldMkLst>
      </pc:sldChg>
      <pc:sldChg chg="addSp delSp modSp mod">
        <pc:chgData name="Valérie Pasquier" userId="c9a6c6d57adaf4b1" providerId="LiveId" clId="{F4E3258E-5975-4033-BC17-91C9EA8117F1}" dt="2024-12-10T15:03:42.754" v="522"/>
        <pc:sldMkLst>
          <pc:docMk/>
          <pc:sldMk cId="3933309248" sldId="289"/>
        </pc:sldMkLst>
        <pc:spChg chg="mod">
          <ac:chgData name="Valérie Pasquier" userId="c9a6c6d57adaf4b1" providerId="LiveId" clId="{F4E3258E-5975-4033-BC17-91C9EA8117F1}" dt="2024-12-10T15:03:42.754" v="522"/>
          <ac:spMkLst>
            <pc:docMk/>
            <pc:sldMk cId="3933309248" sldId="289"/>
            <ac:spMk id="2" creationId="{8C7E65E8-BEFE-6CBC-CBA4-A50269E8168B}"/>
          </ac:spMkLst>
        </pc:spChg>
        <pc:spChg chg="add mod">
          <ac:chgData name="Valérie Pasquier" userId="c9a6c6d57adaf4b1" providerId="LiveId" clId="{F4E3258E-5975-4033-BC17-91C9EA8117F1}" dt="2024-12-09T17:07:09.711" v="470"/>
          <ac:spMkLst>
            <pc:docMk/>
            <pc:sldMk cId="3933309248" sldId="289"/>
            <ac:spMk id="10" creationId="{C4AD6217-019B-358F-2D2B-A993401E4FB1}"/>
          </ac:spMkLst>
        </pc:spChg>
        <pc:spChg chg="del">
          <ac:chgData name="Valérie Pasquier" userId="c9a6c6d57adaf4b1" providerId="LiveId" clId="{F4E3258E-5975-4033-BC17-91C9EA8117F1}" dt="2024-12-09T17:07:07.816" v="469" actId="478"/>
          <ac:spMkLst>
            <pc:docMk/>
            <pc:sldMk cId="3933309248" sldId="289"/>
            <ac:spMk id="11" creationId="{3854F3CD-0DC8-4820-71F3-B969CFA02554}"/>
          </ac:spMkLst>
        </pc:spChg>
        <pc:grpChg chg="del">
          <ac:chgData name="Valérie Pasquier" userId="c9a6c6d57adaf4b1" providerId="LiveId" clId="{F4E3258E-5975-4033-BC17-91C9EA8117F1}" dt="2024-12-09T17:07:55.618" v="508" actId="478"/>
          <ac:grpSpMkLst>
            <pc:docMk/>
            <pc:sldMk cId="3933309248" sldId="289"/>
            <ac:grpSpMk id="8" creationId="{5EF64808-EC1B-0CFE-BB7C-1797752FDFCB}"/>
          </ac:grpSpMkLst>
        </pc:grpChg>
        <pc:picChg chg="del">
          <ac:chgData name="Valérie Pasquier" userId="c9a6c6d57adaf4b1" providerId="LiveId" clId="{F4E3258E-5975-4033-BC17-91C9EA8117F1}" dt="2024-12-09T17:08:01.531" v="510" actId="478"/>
          <ac:picMkLst>
            <pc:docMk/>
            <pc:sldMk cId="3933309248" sldId="289"/>
            <ac:picMk id="6" creationId="{9EAB5FC3-72B3-091D-5169-8A1228DFC441}"/>
          </ac:picMkLst>
        </pc:picChg>
        <pc:picChg chg="del">
          <ac:chgData name="Valérie Pasquier" userId="c9a6c6d57adaf4b1" providerId="LiveId" clId="{F4E3258E-5975-4033-BC17-91C9EA8117F1}" dt="2024-12-09T17:07:59.979" v="509" actId="478"/>
          <ac:picMkLst>
            <pc:docMk/>
            <pc:sldMk cId="3933309248" sldId="289"/>
            <ac:picMk id="7" creationId="{55B0E539-9943-0058-31C0-0ED7243927E0}"/>
          </ac:picMkLst>
        </pc:picChg>
        <pc:picChg chg="add del mod">
          <ac:chgData name="Valérie Pasquier" userId="c9a6c6d57adaf4b1" providerId="LiveId" clId="{F4E3258E-5975-4033-BC17-91C9EA8117F1}" dt="2024-12-09T17:08:37.353" v="516" actId="478"/>
          <ac:picMkLst>
            <pc:docMk/>
            <pc:sldMk cId="3933309248" sldId="289"/>
            <ac:picMk id="13" creationId="{9A885F52-A6CC-7501-058C-E1BA156036BA}"/>
          </ac:picMkLst>
        </pc:picChg>
        <pc:picChg chg="add mod">
          <ac:chgData name="Valérie Pasquier" userId="c9a6c6d57adaf4b1" providerId="LiveId" clId="{F4E3258E-5975-4033-BC17-91C9EA8117F1}" dt="2024-12-09T17:09:22.998" v="520" actId="1076"/>
          <ac:picMkLst>
            <pc:docMk/>
            <pc:sldMk cId="3933309248" sldId="289"/>
            <ac:picMk id="15" creationId="{96F95AD6-453C-6979-1810-0A72238A0E19}"/>
          </ac:picMkLst>
        </pc:picChg>
      </pc:sldChg>
      <pc:sldChg chg="delSp modSp add mod delAnim modAnim">
        <pc:chgData name="Valérie Pasquier" userId="c9a6c6d57adaf4b1" providerId="LiveId" clId="{F4E3258E-5975-4033-BC17-91C9EA8117F1}" dt="2024-12-09T08:48:09.783" v="25" actId="1076"/>
        <pc:sldMkLst>
          <pc:docMk/>
          <pc:sldMk cId="170805980" sldId="290"/>
        </pc:sldMkLst>
        <pc:spChg chg="mod">
          <ac:chgData name="Valérie Pasquier" userId="c9a6c6d57adaf4b1" providerId="LiveId" clId="{F4E3258E-5975-4033-BC17-91C9EA8117F1}" dt="2024-12-09T08:48:09.783" v="25" actId="1076"/>
          <ac:spMkLst>
            <pc:docMk/>
            <pc:sldMk cId="170805980" sldId="290"/>
            <ac:spMk id="9" creationId="{0D53492F-E436-8A9B-0C1A-3873856AA3D0}"/>
          </ac:spMkLst>
        </pc:spChg>
        <pc:picChg chg="del">
          <ac:chgData name="Valérie Pasquier" userId="c9a6c6d57adaf4b1" providerId="LiveId" clId="{F4E3258E-5975-4033-BC17-91C9EA8117F1}" dt="2024-12-09T08:46:07.512" v="10" actId="478"/>
          <ac:picMkLst>
            <pc:docMk/>
            <pc:sldMk cId="170805980" sldId="290"/>
            <ac:picMk id="7" creationId="{7B32F72C-2ECA-7509-46BC-2FFDC40571F2}"/>
          </ac:picMkLst>
        </pc:picChg>
      </pc:sldChg>
      <pc:sldChg chg="del">
        <pc:chgData name="Valérie Pasquier" userId="c9a6c6d57adaf4b1" providerId="LiveId" clId="{F4E3258E-5975-4033-BC17-91C9EA8117F1}" dt="2024-12-09T08:45:39.308" v="1" actId="47"/>
        <pc:sldMkLst>
          <pc:docMk/>
          <pc:sldMk cId="2825896406" sldId="290"/>
        </pc:sldMkLst>
      </pc:sldChg>
      <pc:sldChg chg="del">
        <pc:chgData name="Valérie Pasquier" userId="c9a6c6d57adaf4b1" providerId="LiveId" clId="{F4E3258E-5975-4033-BC17-91C9EA8117F1}" dt="2024-12-09T08:45:41.188" v="2" actId="47"/>
        <pc:sldMkLst>
          <pc:docMk/>
          <pc:sldMk cId="3019738802" sldId="291"/>
        </pc:sldMkLst>
      </pc:sldChg>
      <pc:sldChg chg="addSp delSp modSp add mod modAnim">
        <pc:chgData name="Valérie Pasquier" userId="c9a6c6d57adaf4b1" providerId="LiveId" clId="{F4E3258E-5975-4033-BC17-91C9EA8117F1}" dt="2024-12-09T09:12:53.037" v="214" actId="208"/>
        <pc:sldMkLst>
          <pc:docMk/>
          <pc:sldMk cId="3698916497" sldId="291"/>
        </pc:sldMkLst>
        <pc:spChg chg="add del">
          <ac:chgData name="Valérie Pasquier" userId="c9a6c6d57adaf4b1" providerId="LiveId" clId="{F4E3258E-5975-4033-BC17-91C9EA8117F1}" dt="2024-12-09T08:48:51.380" v="28" actId="478"/>
          <ac:spMkLst>
            <pc:docMk/>
            <pc:sldMk cId="3698916497" sldId="291"/>
            <ac:spMk id="4" creationId="{C11F56B2-DCEE-5360-F3FD-8416CC1CE17B}"/>
          </ac:spMkLst>
        </pc:spChg>
        <pc:spChg chg="add del mod">
          <ac:chgData name="Valérie Pasquier" userId="c9a6c6d57adaf4b1" providerId="LiveId" clId="{F4E3258E-5975-4033-BC17-91C9EA8117F1}" dt="2024-12-09T08:49:39.440" v="38" actId="47"/>
          <ac:spMkLst>
            <pc:docMk/>
            <pc:sldMk cId="3698916497" sldId="291"/>
            <ac:spMk id="5" creationId="{3AC4A597-F733-807D-9542-809D8316581F}"/>
          </ac:spMkLst>
        </pc:spChg>
        <pc:spChg chg="add del mod">
          <ac:chgData name="Valérie Pasquier" userId="c9a6c6d57adaf4b1" providerId="LiveId" clId="{F4E3258E-5975-4033-BC17-91C9EA8117F1}" dt="2024-12-09T09:06:38.025" v="59" actId="1076"/>
          <ac:spMkLst>
            <pc:docMk/>
            <pc:sldMk cId="3698916497" sldId="291"/>
            <ac:spMk id="7" creationId="{66CDC84A-9A69-BFC3-76EF-CFA7D28A3EED}"/>
          </ac:spMkLst>
        </pc:spChg>
        <pc:spChg chg="add">
          <ac:chgData name="Valérie Pasquier" userId="c9a6c6d57adaf4b1" providerId="LiveId" clId="{F4E3258E-5975-4033-BC17-91C9EA8117F1}" dt="2024-12-09T08:49:16.186" v="34"/>
          <ac:spMkLst>
            <pc:docMk/>
            <pc:sldMk cId="3698916497" sldId="291"/>
            <ac:spMk id="8" creationId="{A8D3FAF9-CCE1-24CA-9C74-06BA2131309B}"/>
          </ac:spMkLst>
        </pc:spChg>
        <pc:spChg chg="del">
          <ac:chgData name="Valérie Pasquier" userId="c9a6c6d57adaf4b1" providerId="LiveId" clId="{F4E3258E-5975-4033-BC17-91C9EA8117F1}" dt="2024-12-09T08:48:51.380" v="28" actId="478"/>
          <ac:spMkLst>
            <pc:docMk/>
            <pc:sldMk cId="3698916497" sldId="291"/>
            <ac:spMk id="9" creationId="{93146DC4-8BC8-A838-8D38-F970E5D4721F}"/>
          </ac:spMkLst>
        </pc:spChg>
        <pc:spChg chg="add">
          <ac:chgData name="Valérie Pasquier" userId="c9a6c6d57adaf4b1" providerId="LiveId" clId="{F4E3258E-5975-4033-BC17-91C9EA8117F1}" dt="2024-12-09T08:50:08.975" v="42"/>
          <ac:spMkLst>
            <pc:docMk/>
            <pc:sldMk cId="3698916497" sldId="291"/>
            <ac:spMk id="10" creationId="{D605116A-A28A-526F-9907-9470EB29E008}"/>
          </ac:spMkLst>
        </pc:spChg>
        <pc:spChg chg="add mod">
          <ac:chgData name="Valérie Pasquier" userId="c9a6c6d57adaf4b1" providerId="LiveId" clId="{F4E3258E-5975-4033-BC17-91C9EA8117F1}" dt="2024-12-09T09:08:00.196" v="91" actId="207"/>
          <ac:spMkLst>
            <pc:docMk/>
            <pc:sldMk cId="3698916497" sldId="291"/>
            <ac:spMk id="11" creationId="{BC6E28FB-6489-FDB3-FB0D-38C61F053F89}"/>
          </ac:spMkLst>
        </pc:spChg>
        <pc:spChg chg="add mod">
          <ac:chgData name="Valérie Pasquier" userId="c9a6c6d57adaf4b1" providerId="LiveId" clId="{F4E3258E-5975-4033-BC17-91C9EA8117F1}" dt="2024-12-09T09:12:27.692" v="211" actId="12789"/>
          <ac:spMkLst>
            <pc:docMk/>
            <pc:sldMk cId="3698916497" sldId="291"/>
            <ac:spMk id="15" creationId="{B9344974-8C80-6AA7-5130-E48DEFC7849C}"/>
          </ac:spMkLst>
        </pc:spChg>
        <pc:spChg chg="add mod">
          <ac:chgData name="Valérie Pasquier" userId="c9a6c6d57adaf4b1" providerId="LiveId" clId="{F4E3258E-5975-4033-BC17-91C9EA8117F1}" dt="2024-12-09T09:12:27.692" v="211" actId="12789"/>
          <ac:spMkLst>
            <pc:docMk/>
            <pc:sldMk cId="3698916497" sldId="291"/>
            <ac:spMk id="16" creationId="{AE27FBC9-7A4F-8473-F9F2-E78DE3C16CE3}"/>
          </ac:spMkLst>
        </pc:spChg>
        <pc:spChg chg="add mod">
          <ac:chgData name="Valérie Pasquier" userId="c9a6c6d57adaf4b1" providerId="LiveId" clId="{F4E3258E-5975-4033-BC17-91C9EA8117F1}" dt="2024-12-09T09:12:27.692" v="211" actId="12789"/>
          <ac:spMkLst>
            <pc:docMk/>
            <pc:sldMk cId="3698916497" sldId="291"/>
            <ac:spMk id="17" creationId="{7942EE67-1427-3E1C-78A0-F2743219B7A8}"/>
          </ac:spMkLst>
        </pc:spChg>
        <pc:cxnChg chg="add mod">
          <ac:chgData name="Valérie Pasquier" userId="c9a6c6d57adaf4b1" providerId="LiveId" clId="{F4E3258E-5975-4033-BC17-91C9EA8117F1}" dt="2024-12-09T09:12:41.487" v="212" actId="12789"/>
          <ac:cxnSpMkLst>
            <pc:docMk/>
            <pc:sldMk cId="3698916497" sldId="291"/>
            <ac:cxnSpMk id="13" creationId="{A77FFCC3-B23E-C91B-69F7-659EF8B1A544}"/>
          </ac:cxnSpMkLst>
        </pc:cxnChg>
        <pc:cxnChg chg="add mod">
          <ac:chgData name="Valérie Pasquier" userId="c9a6c6d57adaf4b1" providerId="LiveId" clId="{F4E3258E-5975-4033-BC17-91C9EA8117F1}" dt="2024-12-09T09:12:53.037" v="214" actId="208"/>
          <ac:cxnSpMkLst>
            <pc:docMk/>
            <pc:sldMk cId="3698916497" sldId="291"/>
            <ac:cxnSpMk id="14" creationId="{FE4712F5-8C44-0310-FA8E-ECD75E75009F}"/>
          </ac:cxnSpMkLst>
        </pc:cxnChg>
      </pc:sldChg>
      <pc:sldChg chg="del">
        <pc:chgData name="Valérie Pasquier" userId="c9a6c6d57adaf4b1" providerId="LiveId" clId="{F4E3258E-5975-4033-BC17-91C9EA8117F1}" dt="2024-12-09T08:45:43.017" v="3" actId="47"/>
        <pc:sldMkLst>
          <pc:docMk/>
          <pc:sldMk cId="1385096052" sldId="292"/>
        </pc:sldMkLst>
      </pc:sldChg>
      <pc:sldChg chg="delSp modSp add mod">
        <pc:chgData name="Valérie Pasquier" userId="c9a6c6d57adaf4b1" providerId="LiveId" clId="{F4E3258E-5975-4033-BC17-91C9EA8117F1}" dt="2024-12-09T09:17:01.882" v="374" actId="1076"/>
        <pc:sldMkLst>
          <pc:docMk/>
          <pc:sldMk cId="1680147730" sldId="292"/>
        </pc:sldMkLst>
        <pc:spChg chg="mod">
          <ac:chgData name="Valérie Pasquier" userId="c9a6c6d57adaf4b1" providerId="LiveId" clId="{F4E3258E-5975-4033-BC17-91C9EA8117F1}" dt="2024-12-09T09:17:01.882" v="374" actId="1076"/>
          <ac:spMkLst>
            <pc:docMk/>
            <pc:sldMk cId="1680147730" sldId="292"/>
            <ac:spMk id="7" creationId="{0813D34B-62E6-05B7-9252-568A76961049}"/>
          </ac:spMkLst>
        </pc:spChg>
        <pc:spChg chg="del">
          <ac:chgData name="Valérie Pasquier" userId="c9a6c6d57adaf4b1" providerId="LiveId" clId="{F4E3258E-5975-4033-BC17-91C9EA8117F1}" dt="2024-12-09T09:14:28.253" v="318" actId="478"/>
          <ac:spMkLst>
            <pc:docMk/>
            <pc:sldMk cId="1680147730" sldId="292"/>
            <ac:spMk id="11" creationId="{3C74F330-7C4D-074B-C285-57E597FAE74E}"/>
          </ac:spMkLst>
        </pc:spChg>
        <pc:spChg chg="del">
          <ac:chgData name="Valérie Pasquier" userId="c9a6c6d57adaf4b1" providerId="LiveId" clId="{F4E3258E-5975-4033-BC17-91C9EA8117F1}" dt="2024-12-09T09:14:28.253" v="318" actId="478"/>
          <ac:spMkLst>
            <pc:docMk/>
            <pc:sldMk cId="1680147730" sldId="292"/>
            <ac:spMk id="15" creationId="{9C19DEBD-532F-C260-DEE9-BA3BC30208A9}"/>
          </ac:spMkLst>
        </pc:spChg>
        <pc:spChg chg="del">
          <ac:chgData name="Valérie Pasquier" userId="c9a6c6d57adaf4b1" providerId="LiveId" clId="{F4E3258E-5975-4033-BC17-91C9EA8117F1}" dt="2024-12-09T09:14:28.253" v="318" actId="478"/>
          <ac:spMkLst>
            <pc:docMk/>
            <pc:sldMk cId="1680147730" sldId="292"/>
            <ac:spMk id="16" creationId="{857EDA9D-3BE4-79E4-D53A-D90B70742CC3}"/>
          </ac:spMkLst>
        </pc:spChg>
        <pc:spChg chg="del">
          <ac:chgData name="Valérie Pasquier" userId="c9a6c6d57adaf4b1" providerId="LiveId" clId="{F4E3258E-5975-4033-BC17-91C9EA8117F1}" dt="2024-12-09T09:14:28.253" v="318" actId="478"/>
          <ac:spMkLst>
            <pc:docMk/>
            <pc:sldMk cId="1680147730" sldId="292"/>
            <ac:spMk id="17" creationId="{32D441EF-1FEF-7354-CC33-E1487CDB5113}"/>
          </ac:spMkLst>
        </pc:spChg>
        <pc:cxnChg chg="del">
          <ac:chgData name="Valérie Pasquier" userId="c9a6c6d57adaf4b1" providerId="LiveId" clId="{F4E3258E-5975-4033-BC17-91C9EA8117F1}" dt="2024-12-09T09:14:28.253" v="318" actId="478"/>
          <ac:cxnSpMkLst>
            <pc:docMk/>
            <pc:sldMk cId="1680147730" sldId="292"/>
            <ac:cxnSpMk id="13" creationId="{E5B25BC5-228C-3D6E-BDB4-50814D41BB0A}"/>
          </ac:cxnSpMkLst>
        </pc:cxnChg>
        <pc:cxnChg chg="del">
          <ac:chgData name="Valérie Pasquier" userId="c9a6c6d57adaf4b1" providerId="LiveId" clId="{F4E3258E-5975-4033-BC17-91C9EA8117F1}" dt="2024-12-09T09:14:28.253" v="318" actId="478"/>
          <ac:cxnSpMkLst>
            <pc:docMk/>
            <pc:sldMk cId="1680147730" sldId="292"/>
            <ac:cxnSpMk id="14" creationId="{DE1BCAF8-F490-A28A-98F3-5EE9CEADBA37}"/>
          </ac:cxnSpMkLst>
        </pc:cxnChg>
      </pc:sldChg>
      <pc:sldChg chg="modSp add mod">
        <pc:chgData name="Valérie Pasquier" userId="c9a6c6d57adaf4b1" providerId="LiveId" clId="{F4E3258E-5975-4033-BC17-91C9EA8117F1}" dt="2024-12-09T09:18:13.293" v="468" actId="1076"/>
        <pc:sldMkLst>
          <pc:docMk/>
          <pc:sldMk cId="803066556" sldId="293"/>
        </pc:sldMkLst>
        <pc:spChg chg="mod">
          <ac:chgData name="Valérie Pasquier" userId="c9a6c6d57adaf4b1" providerId="LiveId" clId="{F4E3258E-5975-4033-BC17-91C9EA8117F1}" dt="2024-12-09T09:18:13.293" v="468" actId="1076"/>
          <ac:spMkLst>
            <pc:docMk/>
            <pc:sldMk cId="803066556" sldId="293"/>
            <ac:spMk id="7" creationId="{CCF047D3-2326-5EF6-3180-3A2A91AFA978}"/>
          </ac:spMkLst>
        </pc:spChg>
      </pc:sldChg>
      <pc:sldChg chg="del">
        <pc:chgData name="Valérie Pasquier" userId="c9a6c6d57adaf4b1" providerId="LiveId" clId="{F4E3258E-5975-4033-BC17-91C9EA8117F1}" dt="2024-12-09T08:45:46.414" v="5" actId="47"/>
        <pc:sldMkLst>
          <pc:docMk/>
          <pc:sldMk cId="4010466729" sldId="293"/>
        </pc:sldMkLst>
      </pc:sldChg>
      <pc:sldChg chg="del">
        <pc:chgData name="Valérie Pasquier" userId="c9a6c6d57adaf4b1" providerId="LiveId" clId="{F4E3258E-5975-4033-BC17-91C9EA8117F1}" dt="2024-12-09T08:45:44.763" v="4" actId="47"/>
        <pc:sldMkLst>
          <pc:docMk/>
          <pc:sldMk cId="54333510" sldId="294"/>
        </pc:sldMkLst>
      </pc:sldChg>
      <pc:sldChg chg="add">
        <pc:chgData name="Valérie Pasquier" userId="c9a6c6d57adaf4b1" providerId="LiveId" clId="{F4E3258E-5975-4033-BC17-91C9EA8117F1}" dt="2024-12-09T17:07:23.293" v="471" actId="2890"/>
        <pc:sldMkLst>
          <pc:docMk/>
          <pc:sldMk cId="2935942032" sldId="294"/>
        </pc:sldMkLst>
      </pc:sldChg>
      <pc:sldChg chg="del">
        <pc:chgData name="Valérie Pasquier" userId="c9a6c6d57adaf4b1" providerId="LiveId" clId="{F4E3258E-5975-4033-BC17-91C9EA8117F1}" dt="2024-12-09T08:45:48.712" v="6" actId="47"/>
        <pc:sldMkLst>
          <pc:docMk/>
          <pc:sldMk cId="2724734273" sldId="295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9738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95725" y="0"/>
            <a:ext cx="2979738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94319A-63D9-4D4A-9785-F5B4C8C5F368}" type="datetimeFigureOut">
              <a:rPr lang="fr-FR" smtClean="0"/>
              <a:t>10/12/2024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0950"/>
            <a:ext cx="59975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7388" y="4813300"/>
            <a:ext cx="5502275" cy="39385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99600"/>
            <a:ext cx="2979738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95725" y="9499600"/>
            <a:ext cx="2979738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2B6FC9-E3A0-47B7-A802-205A5D5279D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84496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74FE6-0B7D-4B16-A9BA-2C452E08E3C9}" type="datetime1">
              <a:rPr lang="fr-FR" smtClean="0"/>
              <a:t>10/12/2024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62C5F-7FBC-4044-9D75-5B2A444235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51446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68A19-115F-42AA-A64B-A8B6EE5D9492}" type="datetime1">
              <a:rPr lang="fr-FR" smtClean="0"/>
              <a:t>10/12/2024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62C5F-7FBC-4044-9D75-5B2A444235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6143522"/>
      </p:ext>
    </p:extLst>
  </p:cSld>
  <p:clrMapOvr>
    <a:masterClrMapping/>
  </p:clrMapOvr>
  <p:hf sldNum="0"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362FF-C853-49BF-A933-EC220E31F1BB}" type="datetime1">
              <a:rPr lang="fr-FR" smtClean="0"/>
              <a:t>10/12/2024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62C5F-7FBC-4044-9D75-5B2A444235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13367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68A19-115F-42AA-A64B-A8B6EE5D9492}" type="datetime1">
              <a:rPr lang="fr-FR" smtClean="0"/>
              <a:t>10/12/2024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62C5F-7FBC-4044-9D75-5B2A444235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2104989"/>
      </p:ext>
    </p:extLst>
  </p:cSld>
  <p:clrMapOvr>
    <a:masterClrMapping/>
  </p:clrMapOvr>
  <p:hf sldNum="0"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68A19-115F-42AA-A64B-A8B6EE5D9492}" type="datetime1">
              <a:rPr lang="fr-FR" smtClean="0"/>
              <a:t>10/12/2024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62C5F-7FBC-4044-9D75-5B2A444235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5287116"/>
      </p:ext>
    </p:extLst>
  </p:cSld>
  <p:clrMapOvr>
    <a:masterClrMapping/>
  </p:clrMapOvr>
  <p:hf sldNum="0"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FC589-9F30-4246-A933-78745EB48CCC}" type="datetime1">
              <a:rPr lang="fr-FR" smtClean="0"/>
              <a:t>10/12/2024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62C5F-7FBC-4044-9D75-5B2A444235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93627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42345-19DE-45EF-90DE-67BB21829037}" type="datetime1">
              <a:rPr lang="fr-FR" smtClean="0"/>
              <a:t>10/12/2024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62C5F-7FBC-4044-9D75-5B2A444235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42899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68A19-115F-42AA-A64B-A8B6EE5D9492}" type="datetime1">
              <a:rPr lang="fr-FR" smtClean="0"/>
              <a:t>10/12/2024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62C5F-7FBC-4044-9D75-5B2A444235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4511100"/>
      </p:ext>
    </p:extLst>
  </p:cSld>
  <p:clrMapOvr>
    <a:masterClrMapping/>
  </p:clrMapOvr>
  <p:hf sldNum="0"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59309-6A1F-4EC7-B9B5-3C4B7F45CE6A}" type="datetime1">
              <a:rPr lang="fr-FR" smtClean="0"/>
              <a:t>10/12/2024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62C5F-7FBC-4044-9D75-5B2A444235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947175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68A19-115F-42AA-A64B-A8B6EE5D9492}" type="datetime1">
              <a:rPr lang="fr-FR" smtClean="0"/>
              <a:t>10/12/2024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62C5F-7FBC-4044-9D75-5B2A444235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103550"/>
      </p:ext>
    </p:extLst>
  </p:cSld>
  <p:clrMapOvr>
    <a:masterClrMapping/>
  </p:clrMapOvr>
  <p:hf sldNum="0"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68A19-115F-42AA-A64B-A8B6EE5D9492}" type="datetime1">
              <a:rPr lang="fr-FR" smtClean="0"/>
              <a:t>10/12/2024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62C5F-7FBC-4044-9D75-5B2A444235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6349406"/>
      </p:ext>
    </p:extLst>
  </p:cSld>
  <p:clrMapOvr>
    <a:masterClrMapping/>
  </p:clrMapOvr>
  <p:hf sldNum="0"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68A19-115F-42AA-A64B-A8B6EE5D9492}" type="datetime1">
              <a:rPr lang="fr-FR" smtClean="0"/>
              <a:t>10/12/2024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62C5F-7FBC-4044-9D75-5B2A444235DA}" type="slidenum">
              <a:rPr lang="fr-FR" smtClean="0"/>
              <a:t>‹N°›</a:t>
            </a:fld>
            <a:endParaRPr lang="fr-FR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16228406"/>
      </p:ext>
    </p:extLst>
  </p:cSld>
  <p:clrMapOvr>
    <a:masterClrMapping/>
  </p:clrMapOvr>
  <p:hf sldNum="0"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68A19-115F-42AA-A64B-A8B6EE5D9492}" type="datetime1">
              <a:rPr lang="fr-FR" smtClean="0"/>
              <a:t>10/12/2024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62C5F-7FBC-4044-9D75-5B2A444235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2393979"/>
      </p:ext>
    </p:extLst>
  </p:cSld>
  <p:clrMapOvr>
    <a:masterClrMapping/>
  </p:clrMapOvr>
  <p:hf sldNum="0"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68A19-115F-42AA-A64B-A8B6EE5D9492}" type="datetime1">
              <a:rPr lang="fr-FR" smtClean="0"/>
              <a:t>10/12/2024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62C5F-7FBC-4044-9D75-5B2A444235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3543226"/>
      </p:ext>
    </p:extLst>
  </p:cSld>
  <p:clrMapOvr>
    <a:masterClrMapping/>
  </p:clrMapOvr>
  <p:hf sldNum="0" hd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68A19-115F-42AA-A64B-A8B6EE5D9492}" type="datetime1">
              <a:rPr lang="fr-FR" smtClean="0"/>
              <a:t>10/12/2024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62C5F-7FBC-4044-9D75-5B2A444235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4941236"/>
      </p:ext>
    </p:extLst>
  </p:cSld>
  <p:clrMapOvr>
    <a:masterClrMapping/>
  </p:clrMapOvr>
  <p:hf sldNum="0" hd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68A19-115F-42AA-A64B-A8B6EE5D9492}" type="datetime1">
              <a:rPr lang="fr-FR" smtClean="0"/>
              <a:t>10/12/2024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62C5F-7FBC-4044-9D75-5B2A444235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8793841"/>
      </p:ext>
    </p:extLst>
  </p:cSld>
  <p:clrMapOvr>
    <a:masterClrMapping/>
  </p:clrMapOvr>
  <p:hf sldNum="0" hd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68A19-115F-42AA-A64B-A8B6EE5D9492}" type="datetime1">
              <a:rPr lang="fr-FR" smtClean="0"/>
              <a:t>10/12/2024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62C5F-7FBC-4044-9D75-5B2A444235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7341852"/>
      </p:ext>
    </p:extLst>
  </p:cSld>
  <p:clrMapOvr>
    <a:masterClrMapping/>
  </p:clrMapOvr>
  <p:hf sldNum="0" hd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7BE68A19-115F-42AA-A64B-A8B6EE5D9492}" type="datetime1">
              <a:rPr lang="fr-FR" smtClean="0"/>
              <a:t>10/12/2024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9D662C5F-7FBC-4044-9D75-5B2A444235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0095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  <p:sldLayoutId id="2147483770" r:id="rId12"/>
    <p:sldLayoutId id="2147483771" r:id="rId13"/>
    <p:sldLayoutId id="2147483772" r:id="rId14"/>
    <p:sldLayoutId id="2147483773" r:id="rId15"/>
    <p:sldLayoutId id="2147483774" r:id="rId16"/>
    <p:sldLayoutId id="2147483775" r:id="rId17"/>
  </p:sldLayoutIdLst>
  <p:hf sldNum="0"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Une image contenant personne, intérieur, femme, souriant&#10;&#10;Description générée automatiquement">
            <a:extLst>
              <a:ext uri="{FF2B5EF4-FFF2-40B4-BE49-F238E27FC236}">
                <a16:creationId xmlns:a16="http://schemas.microsoft.com/office/drawing/2014/main" id="{D744E566-66B2-72B3-7E3B-9C633FA8DF0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879" y="2291312"/>
            <a:ext cx="1052519" cy="10525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324332E-019B-946D-8C7F-788ADA129D30}"/>
              </a:ext>
            </a:extLst>
          </p:cNvPr>
          <p:cNvSpPr txBox="1"/>
          <p:nvPr/>
        </p:nvSpPr>
        <p:spPr>
          <a:xfrm>
            <a:off x="3544918" y="2090172"/>
            <a:ext cx="635466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latin typeface="Montserrat" panose="020B0604020202020204" charset="0"/>
              </a:rPr>
              <a:t>Valérie Pasquier</a:t>
            </a:r>
          </a:p>
          <a:p>
            <a:r>
              <a:rPr lang="fr-FR" sz="2000" dirty="0">
                <a:latin typeface="Montserrat" panose="020B0604020202020204" charset="0"/>
              </a:rPr>
              <a:t>Apprivoiser son Stress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>
                <a:latin typeface="Montserrat" panose="020B0604020202020204" charset="0"/>
              </a:rPr>
              <a:t>Spécialiste de la gestion du stress en entreprise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>
                <a:latin typeface="Montserrat" panose="020B0604020202020204" charset="0"/>
              </a:rPr>
              <a:t>Master Spécialiste en Sophrologie Caycédienne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>
                <a:latin typeface="Montserrat" panose="020B0604020202020204" charset="0"/>
              </a:rPr>
              <a:t>Instructeur méditation pleine conscience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>
                <a:latin typeface="Montserrat" panose="020B0604020202020204" charset="0"/>
              </a:rPr>
              <a:t>Praticienne en hypnose</a:t>
            </a:r>
          </a:p>
        </p:txBody>
      </p:sp>
      <p:pic>
        <p:nvPicPr>
          <p:cNvPr id="2" name="Image 1" descr="Une image contenant Police, Graphique, symbole, logo&#10;&#10;Description générée automatiquement">
            <a:extLst>
              <a:ext uri="{FF2B5EF4-FFF2-40B4-BE49-F238E27FC236}">
                <a16:creationId xmlns:a16="http://schemas.microsoft.com/office/drawing/2014/main" id="{45084DD5-B8B8-E44E-3DF7-C09C87E7F5F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2773" y="6358946"/>
            <a:ext cx="531705" cy="283576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02E04E0-AB91-DC38-7415-5364F03C935D}"/>
              </a:ext>
            </a:extLst>
          </p:cNvPr>
          <p:cNvSpPr txBox="1"/>
          <p:nvPr/>
        </p:nvSpPr>
        <p:spPr>
          <a:xfrm>
            <a:off x="8647660" y="6439215"/>
            <a:ext cx="27551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200" dirty="0"/>
              <a:t>11 décembre 2024 Valérie Pasquier pour</a:t>
            </a:r>
          </a:p>
        </p:txBody>
      </p:sp>
      <p:pic>
        <p:nvPicPr>
          <p:cNvPr id="6" name="Image 5" descr="Une image contenant texte, Police, capture d’écran, Graphique&#10;&#10;Description générée automatiquement">
            <a:extLst>
              <a:ext uri="{FF2B5EF4-FFF2-40B4-BE49-F238E27FC236}">
                <a16:creationId xmlns:a16="http://schemas.microsoft.com/office/drawing/2014/main" id="{138E0A42-1007-562E-2406-8E7398EF5CE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237" y="471948"/>
            <a:ext cx="867477" cy="868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576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8AAA5E-9FFE-0826-038A-2EB49D99F9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D53492F-E436-8A9B-0C1A-3873856AA3D0}"/>
              </a:ext>
            </a:extLst>
          </p:cNvPr>
          <p:cNvSpPr txBox="1"/>
          <p:nvPr/>
        </p:nvSpPr>
        <p:spPr>
          <a:xfrm>
            <a:off x="2918665" y="2705725"/>
            <a:ext cx="635466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latin typeface="Montserrat" panose="00000500000000000000" pitchFamily="2" charset="0"/>
              </a:rPr>
              <a:t>L’autohypnose</a:t>
            </a:r>
          </a:p>
          <a:p>
            <a:pPr algn="ctr"/>
            <a:r>
              <a:rPr lang="fr-FR" sz="2800" b="1" dirty="0">
                <a:latin typeface="Montserrat" panose="00000500000000000000" pitchFamily="2" charset="0"/>
              </a:rPr>
              <a:t>Une technique pour mobiliser vos ressources intérieures</a:t>
            </a:r>
            <a:endParaRPr lang="fr-FR" sz="2000" b="1" dirty="0">
              <a:latin typeface="Montserrat" panose="00000500000000000000" pitchFamily="2" charset="0"/>
            </a:endParaRPr>
          </a:p>
        </p:txBody>
      </p:sp>
      <p:pic>
        <p:nvPicPr>
          <p:cNvPr id="2" name="Image 1" descr="Une image contenant Police, Graphique, symbole, logo&#10;&#10;Description générée automatiquement">
            <a:extLst>
              <a:ext uri="{FF2B5EF4-FFF2-40B4-BE49-F238E27FC236}">
                <a16:creationId xmlns:a16="http://schemas.microsoft.com/office/drawing/2014/main" id="{CF50886C-BD0E-0793-4294-1CCCD57BBFB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2773" y="6358946"/>
            <a:ext cx="531705" cy="283576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3784514-21FD-AFDC-1972-D5B81EB35940}"/>
              </a:ext>
            </a:extLst>
          </p:cNvPr>
          <p:cNvSpPr txBox="1"/>
          <p:nvPr/>
        </p:nvSpPr>
        <p:spPr>
          <a:xfrm>
            <a:off x="8647660" y="6439215"/>
            <a:ext cx="27551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200" dirty="0"/>
              <a:t>11 décembre 2024 Valérie Pasquier pour</a:t>
            </a:r>
          </a:p>
        </p:txBody>
      </p:sp>
      <p:pic>
        <p:nvPicPr>
          <p:cNvPr id="6" name="Image 5" descr="Une image contenant texte, Police, capture d’écran, Graphique&#10;&#10;Description générée automatiquement">
            <a:extLst>
              <a:ext uri="{FF2B5EF4-FFF2-40B4-BE49-F238E27FC236}">
                <a16:creationId xmlns:a16="http://schemas.microsoft.com/office/drawing/2014/main" id="{5D04ACE5-AE52-521F-FFCA-4686C84B770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237" y="471948"/>
            <a:ext cx="867477" cy="868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05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BD8BB5-1FEC-FB0B-F155-B66D075AA8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Police, Graphique, symbole, logo&#10;&#10;Description générée automatiquement">
            <a:extLst>
              <a:ext uri="{FF2B5EF4-FFF2-40B4-BE49-F238E27FC236}">
                <a16:creationId xmlns:a16="http://schemas.microsoft.com/office/drawing/2014/main" id="{130FB506-4056-A23F-25EA-701D6ACCAE1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2773" y="6358946"/>
            <a:ext cx="531705" cy="283576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DBB573C-0245-97F8-596F-154F4D3ECAB0}"/>
              </a:ext>
            </a:extLst>
          </p:cNvPr>
          <p:cNvSpPr txBox="1"/>
          <p:nvPr/>
        </p:nvSpPr>
        <p:spPr>
          <a:xfrm>
            <a:off x="8647660" y="6439215"/>
            <a:ext cx="27551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200" dirty="0"/>
              <a:t>11 décembre 2024 Valérie Pasquier pour</a:t>
            </a:r>
          </a:p>
        </p:txBody>
      </p:sp>
      <p:pic>
        <p:nvPicPr>
          <p:cNvPr id="6" name="Image 5" descr="Une image contenant texte, Police, capture d’écran, Graphique&#10;&#10;Description générée automatiquement">
            <a:extLst>
              <a:ext uri="{FF2B5EF4-FFF2-40B4-BE49-F238E27FC236}">
                <a16:creationId xmlns:a16="http://schemas.microsoft.com/office/drawing/2014/main" id="{F5ACA924-76BF-E6B1-D0E8-339AB6384BD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237" y="471948"/>
            <a:ext cx="867477" cy="868925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AC4A597-F733-807D-9542-809D8316581F}"/>
              </a:ext>
            </a:extLst>
          </p:cNvPr>
          <p:cNvSpPr txBox="1"/>
          <p:nvPr/>
        </p:nvSpPr>
        <p:spPr>
          <a:xfrm>
            <a:off x="3864077" y="287101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66CDC84A-9A69-BFC3-76EF-CFA7D28A3E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80958" y="1375738"/>
            <a:ext cx="8830083" cy="2990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altLang="fr-FR" sz="24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ontserrat" panose="00000500000000000000" pitchFamily="2" charset="0"/>
              </a:rPr>
              <a:t>Qu’est-ce que l’autohypnose 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Montserrat" panose="00000500000000000000" pitchFamily="2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fr-FR" sz="2000" kern="100" dirty="0">
                <a:effectLst/>
                <a:latin typeface="Montserrat" panose="000005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L’autohypnose est un état modifié de conscience que vous pouvez atteindre volontairement pour accéder à vos ressources intérieures.</a:t>
            </a:r>
          </a:p>
          <a:p>
            <a:pPr marL="74295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fr-FR" sz="2000" kern="100" dirty="0">
                <a:effectLst/>
                <a:latin typeface="Montserrat" panose="000005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Cet état se situe entre la veille et le sommeil, où l’esprit est à la fois détendu et concentré.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Montserrat" panose="00000500000000000000" pitchFamily="2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C6E28FB-6489-FDB3-FB0D-38C61F053F89}"/>
              </a:ext>
            </a:extLst>
          </p:cNvPr>
          <p:cNvSpPr/>
          <p:nvPr/>
        </p:nvSpPr>
        <p:spPr>
          <a:xfrm>
            <a:off x="2816941" y="4650658"/>
            <a:ext cx="6558116" cy="914400"/>
          </a:xfrm>
          <a:prstGeom prst="rect">
            <a:avLst/>
          </a:prstGeom>
          <a:gradFill flip="none" rotWithShape="1">
            <a:gsLst>
              <a:gs pos="0">
                <a:srgbClr val="FF0000"/>
              </a:gs>
              <a:gs pos="7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A77FFCC3-B23E-C91B-69F7-659EF8B1A544}"/>
              </a:ext>
            </a:extLst>
          </p:cNvPr>
          <p:cNvCxnSpPr>
            <a:cxnSpLocks/>
          </p:cNvCxnSpPr>
          <p:nvPr/>
        </p:nvCxnSpPr>
        <p:spPr>
          <a:xfrm>
            <a:off x="5201920" y="4366300"/>
            <a:ext cx="0" cy="1558664"/>
          </a:xfrm>
          <a:prstGeom prst="line">
            <a:avLst/>
          </a:prstGeom>
          <a:ln w="666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FE4712F5-8C44-0310-FA8E-ECD75E75009F}"/>
              </a:ext>
            </a:extLst>
          </p:cNvPr>
          <p:cNvCxnSpPr>
            <a:cxnSpLocks/>
          </p:cNvCxnSpPr>
          <p:nvPr/>
        </p:nvCxnSpPr>
        <p:spPr>
          <a:xfrm>
            <a:off x="6908800" y="4366300"/>
            <a:ext cx="0" cy="1558664"/>
          </a:xfrm>
          <a:prstGeom prst="line">
            <a:avLst/>
          </a:prstGeom>
          <a:ln w="666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14">
            <a:extLst>
              <a:ext uri="{FF2B5EF4-FFF2-40B4-BE49-F238E27FC236}">
                <a16:creationId xmlns:a16="http://schemas.microsoft.com/office/drawing/2014/main" id="{B9344974-8C80-6AA7-5130-E48DEFC7849C}"/>
              </a:ext>
            </a:extLst>
          </p:cNvPr>
          <p:cNvSpPr txBox="1"/>
          <p:nvPr/>
        </p:nvSpPr>
        <p:spPr>
          <a:xfrm>
            <a:off x="5617810" y="4302569"/>
            <a:ext cx="9749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Hypnose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E27FBC9-7A4F-8473-F9F2-E78DE3C16CE3}"/>
              </a:ext>
            </a:extLst>
          </p:cNvPr>
          <p:cNvSpPr txBox="1"/>
          <p:nvPr/>
        </p:nvSpPr>
        <p:spPr>
          <a:xfrm>
            <a:off x="7671287" y="4302569"/>
            <a:ext cx="941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Sommeil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7942EE67-1427-3E1C-78A0-F2743219B7A8}"/>
              </a:ext>
            </a:extLst>
          </p:cNvPr>
          <p:cNvSpPr txBox="1"/>
          <p:nvPr/>
        </p:nvSpPr>
        <p:spPr>
          <a:xfrm>
            <a:off x="3661932" y="4302569"/>
            <a:ext cx="6949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Veille</a:t>
            </a:r>
          </a:p>
        </p:txBody>
      </p:sp>
    </p:spTree>
    <p:extLst>
      <p:ext uri="{BB962C8B-B14F-4D97-AF65-F5344CB8AC3E}">
        <p14:creationId xmlns:p14="http://schemas.microsoft.com/office/powerpoint/2010/main" val="36989164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DD0A80-C9C0-A712-DD90-27E29269E1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Police, Graphique, symbole, logo&#10;&#10;Description générée automatiquement">
            <a:extLst>
              <a:ext uri="{FF2B5EF4-FFF2-40B4-BE49-F238E27FC236}">
                <a16:creationId xmlns:a16="http://schemas.microsoft.com/office/drawing/2014/main" id="{34A878BB-ED72-862A-9067-5C01CAA165E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2773" y="6358946"/>
            <a:ext cx="531705" cy="283576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EF5F7AE-2C26-C14B-FE2F-0C2DC36C455A}"/>
              </a:ext>
            </a:extLst>
          </p:cNvPr>
          <p:cNvSpPr txBox="1"/>
          <p:nvPr/>
        </p:nvSpPr>
        <p:spPr>
          <a:xfrm>
            <a:off x="8647660" y="6439215"/>
            <a:ext cx="27551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200" dirty="0"/>
              <a:t>11 décembre 2024 Valérie Pasquier pour</a:t>
            </a:r>
          </a:p>
        </p:txBody>
      </p:sp>
      <p:pic>
        <p:nvPicPr>
          <p:cNvPr id="6" name="Image 5" descr="Une image contenant texte, Police, capture d’écran, Graphique&#10;&#10;Description générée automatiquement">
            <a:extLst>
              <a:ext uri="{FF2B5EF4-FFF2-40B4-BE49-F238E27FC236}">
                <a16:creationId xmlns:a16="http://schemas.microsoft.com/office/drawing/2014/main" id="{7C3DB2CD-C3D6-F7E8-7928-7E35DF00EB7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237" y="471948"/>
            <a:ext cx="867477" cy="868925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B0894389-26F5-8FB6-D47E-A34EA6A8E8E4}"/>
              </a:ext>
            </a:extLst>
          </p:cNvPr>
          <p:cNvSpPr txBox="1"/>
          <p:nvPr/>
        </p:nvSpPr>
        <p:spPr>
          <a:xfrm>
            <a:off x="3864077" y="287101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0813D34B-62E6-05B7-9252-568A769610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80958" y="1408311"/>
            <a:ext cx="8830083" cy="3664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altLang="fr-FR" sz="24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ontserrat" panose="00000500000000000000" pitchFamily="2" charset="0"/>
              </a:rPr>
              <a:t>Pourquoi pratiquer l’autohypnose ?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Montserrat" panose="00000500000000000000" pitchFamily="2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fr-FR" sz="2000" kern="100" dirty="0">
                <a:effectLst/>
                <a:latin typeface="Montserrat" panose="000005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Facile à utiliser</a:t>
            </a:r>
          </a:p>
          <a:p>
            <a:pPr marL="74295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fr-FR" sz="2000" kern="100" dirty="0">
                <a:latin typeface="Montserrat" panose="000005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Autonomie</a:t>
            </a:r>
          </a:p>
          <a:p>
            <a:pPr marL="74295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fr-FR" sz="2000" kern="100" dirty="0">
                <a:effectLst/>
                <a:latin typeface="Montserrat" panose="000005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Des bénéfices nombreux :</a:t>
            </a:r>
          </a:p>
          <a:p>
            <a:pPr lvl="2">
              <a:lnSpc>
                <a:spcPct val="115000"/>
              </a:lnSpc>
              <a:spcAft>
                <a:spcPts val="800"/>
              </a:spcAft>
              <a:tabLst>
                <a:tab pos="914400" algn="l"/>
              </a:tabLst>
            </a:pPr>
            <a:r>
              <a:rPr lang="fr-FR" sz="1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Réduction du stress </a:t>
            </a:r>
          </a:p>
          <a:p>
            <a:pPr lvl="2">
              <a:lnSpc>
                <a:spcPct val="115000"/>
              </a:lnSpc>
              <a:spcAft>
                <a:spcPts val="800"/>
              </a:spcAft>
              <a:tabLst>
                <a:tab pos="914400" algn="l"/>
              </a:tabLst>
            </a:pPr>
            <a:r>
              <a:rPr lang="fr-FR" sz="1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Amélioration de la concentration </a:t>
            </a:r>
          </a:p>
          <a:p>
            <a:pPr lvl="2">
              <a:lnSpc>
                <a:spcPct val="115000"/>
              </a:lnSpc>
              <a:spcAft>
                <a:spcPts val="800"/>
              </a:spcAft>
              <a:tabLst>
                <a:tab pos="914400" algn="l"/>
              </a:tabLst>
            </a:pPr>
            <a:r>
              <a:rPr lang="fr-FR" sz="1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Augmentation du bien-être général </a:t>
            </a:r>
          </a:p>
          <a:p>
            <a:pPr lvl="2">
              <a:lnSpc>
                <a:spcPct val="115000"/>
              </a:lnSpc>
              <a:spcAft>
                <a:spcPts val="800"/>
              </a:spcAft>
              <a:tabLst>
                <a:tab pos="914400" algn="l"/>
              </a:tabLst>
            </a:pPr>
            <a:r>
              <a:rPr lang="fr-FR" sz="1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Soutien à la gestion des émotions</a:t>
            </a:r>
            <a:r>
              <a:rPr lang="fr-FR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pPr marL="74295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01477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DC4491-B793-DDBF-5BF3-EA1CB2DE70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Police, Graphique, symbole, logo&#10;&#10;Description générée automatiquement">
            <a:extLst>
              <a:ext uri="{FF2B5EF4-FFF2-40B4-BE49-F238E27FC236}">
                <a16:creationId xmlns:a16="http://schemas.microsoft.com/office/drawing/2014/main" id="{F361D383-001F-1015-E92D-E7A1838889D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2773" y="6358946"/>
            <a:ext cx="531705" cy="283576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3738DA0-BCBB-BC7B-2F96-DE75652FEB04}"/>
              </a:ext>
            </a:extLst>
          </p:cNvPr>
          <p:cNvSpPr txBox="1"/>
          <p:nvPr/>
        </p:nvSpPr>
        <p:spPr>
          <a:xfrm>
            <a:off x="8647660" y="6439215"/>
            <a:ext cx="27551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200" dirty="0"/>
              <a:t>11 décembre 2024 Valérie Pasquier pour</a:t>
            </a:r>
          </a:p>
        </p:txBody>
      </p:sp>
      <p:pic>
        <p:nvPicPr>
          <p:cNvPr id="6" name="Image 5" descr="Une image contenant texte, Police, capture d’écran, Graphique&#10;&#10;Description générée automatiquement">
            <a:extLst>
              <a:ext uri="{FF2B5EF4-FFF2-40B4-BE49-F238E27FC236}">
                <a16:creationId xmlns:a16="http://schemas.microsoft.com/office/drawing/2014/main" id="{6D9B6D7A-0A61-91CA-8C8F-F1F9C4EDDB9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237" y="471948"/>
            <a:ext cx="867477" cy="868925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D5B264F-0288-5CA7-C915-8EF4E2D1AD10}"/>
              </a:ext>
            </a:extLst>
          </p:cNvPr>
          <p:cNvSpPr txBox="1"/>
          <p:nvPr/>
        </p:nvSpPr>
        <p:spPr>
          <a:xfrm>
            <a:off x="3864077" y="287101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CCF047D3-2326-5EF6-3180-3A2A91AFA9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80958" y="2310096"/>
            <a:ext cx="8830083" cy="14911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altLang="fr-FR" sz="24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ontserrat" panose="00000500000000000000" pitchFamily="2" charset="0"/>
              </a:rPr>
              <a:t>Passons à la pratique !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Montserrat" panose="00000500000000000000" pitchFamily="2" charset="0"/>
            </a:endParaRPr>
          </a:p>
          <a:p>
            <a:pPr lvl="1">
              <a:lnSpc>
                <a:spcPct val="115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fr-FR" sz="2000" kern="100" dirty="0">
                <a:effectLst/>
                <a:latin typeface="Montserrat" panose="000005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Suivez simpleme</a:t>
            </a:r>
            <a:r>
              <a:rPr lang="fr-FR" sz="2000" kern="100" dirty="0">
                <a:latin typeface="Montserrat" panose="000005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nt ma voix et laissez vous guider….</a:t>
            </a:r>
            <a:endParaRPr lang="fr-FR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30665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Police, Graphique, symbole, logo&#10;&#10;Description générée automatiquement">
            <a:extLst>
              <a:ext uri="{FF2B5EF4-FFF2-40B4-BE49-F238E27FC236}">
                <a16:creationId xmlns:a16="http://schemas.microsoft.com/office/drawing/2014/main" id="{6A1C1BEC-EC23-929C-4166-DF83479B2C0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2773" y="6358946"/>
            <a:ext cx="531705" cy="283576"/>
          </a:xfrm>
          <a:prstGeom prst="rect">
            <a:avLst/>
          </a:prstGeom>
        </p:spPr>
      </p:pic>
      <p:pic>
        <p:nvPicPr>
          <p:cNvPr id="9" name="Image 8" descr="Une image contenant texte, Police, capture d’écran, Graphique&#10;&#10;Description générée automatiquement">
            <a:extLst>
              <a:ext uri="{FF2B5EF4-FFF2-40B4-BE49-F238E27FC236}">
                <a16:creationId xmlns:a16="http://schemas.microsoft.com/office/drawing/2014/main" id="{A34174F4-E76A-9E5F-838E-6934323DDA5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237" y="471948"/>
            <a:ext cx="867477" cy="868925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8C7E65E8-BEFE-6CBC-CBA4-A50269E8168B}"/>
              </a:ext>
            </a:extLst>
          </p:cNvPr>
          <p:cNvSpPr txBox="1">
            <a:spLocks/>
          </p:cNvSpPr>
          <p:nvPr/>
        </p:nvSpPr>
        <p:spPr>
          <a:xfrm>
            <a:off x="838200" y="85044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3200" b="1" dirty="0">
                <a:solidFill>
                  <a:srgbClr val="0070C0"/>
                </a:solidFill>
              </a:rPr>
              <a:t>UNE PAGE PRIVÉE DE RESSOURCES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4AD6217-019B-358F-2D2B-A993401E4FB1}"/>
              </a:ext>
            </a:extLst>
          </p:cNvPr>
          <p:cNvSpPr txBox="1"/>
          <p:nvPr/>
        </p:nvSpPr>
        <p:spPr>
          <a:xfrm>
            <a:off x="8647660" y="6439215"/>
            <a:ext cx="27551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200" dirty="0"/>
              <a:t>11 décembre 2024 Valérie Pasquier pour</a:t>
            </a:r>
          </a:p>
        </p:txBody>
      </p:sp>
      <p:pic>
        <p:nvPicPr>
          <p:cNvPr id="15" name="Image 14" descr="Une image contenant motif, carré, art, Rectangle&#10;&#10;Description générée automatiquement">
            <a:extLst>
              <a:ext uri="{FF2B5EF4-FFF2-40B4-BE49-F238E27FC236}">
                <a16:creationId xmlns:a16="http://schemas.microsoft.com/office/drawing/2014/main" id="{96F95AD6-453C-6979-1810-0A72238A0E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6152" y="2176011"/>
            <a:ext cx="3599695" cy="3599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3092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4366D2-67B4-2340-CF64-6201E65873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Police, Graphique, symbole, logo&#10;&#10;Description générée automatiquement">
            <a:extLst>
              <a:ext uri="{FF2B5EF4-FFF2-40B4-BE49-F238E27FC236}">
                <a16:creationId xmlns:a16="http://schemas.microsoft.com/office/drawing/2014/main" id="{759F320E-D783-5F0C-8642-BACC6248D22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2773" y="6358946"/>
            <a:ext cx="531705" cy="283576"/>
          </a:xfrm>
          <a:prstGeom prst="rect">
            <a:avLst/>
          </a:prstGeom>
        </p:spPr>
      </p:pic>
      <p:pic>
        <p:nvPicPr>
          <p:cNvPr id="9" name="Image 8" descr="Une image contenant texte, Police, capture d’écran, Graphique&#10;&#10;Description générée automatiquement">
            <a:extLst>
              <a:ext uri="{FF2B5EF4-FFF2-40B4-BE49-F238E27FC236}">
                <a16:creationId xmlns:a16="http://schemas.microsoft.com/office/drawing/2014/main" id="{8A209174-1D83-DA55-2FE0-98380A55510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237" y="471948"/>
            <a:ext cx="867477" cy="868925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FEBE923A-A7F0-F817-FE1F-221FBEA8C405}"/>
              </a:ext>
            </a:extLst>
          </p:cNvPr>
          <p:cNvSpPr txBox="1">
            <a:spLocks/>
          </p:cNvSpPr>
          <p:nvPr/>
        </p:nvSpPr>
        <p:spPr>
          <a:xfrm>
            <a:off x="838200" y="85044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3200" b="1" dirty="0">
                <a:solidFill>
                  <a:srgbClr val="0070C0"/>
                </a:solidFill>
              </a:rPr>
              <a:t>Trouver et utiliser des exercices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CF8AA920-60C1-BBBB-3500-60CFF033D8B2}"/>
              </a:ext>
            </a:extLst>
          </p:cNvPr>
          <p:cNvGrpSpPr/>
          <p:nvPr/>
        </p:nvGrpSpPr>
        <p:grpSpPr>
          <a:xfrm>
            <a:off x="1341761" y="2192873"/>
            <a:ext cx="9508477" cy="3431278"/>
            <a:chOff x="952540" y="2158799"/>
            <a:chExt cx="9508477" cy="3431278"/>
          </a:xfrm>
        </p:grpSpPr>
        <p:pic>
          <p:nvPicPr>
            <p:cNvPr id="3" name="Espace réservé du contenu 13" descr="Une image contenant motif, pixel&#10;&#10;Description générée automatiquement">
              <a:extLst>
                <a:ext uri="{FF2B5EF4-FFF2-40B4-BE49-F238E27FC236}">
                  <a16:creationId xmlns:a16="http://schemas.microsoft.com/office/drawing/2014/main" id="{26010A46-0C85-9AD0-1EA4-22D3EB228E4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2540" y="2170077"/>
              <a:ext cx="3420000" cy="3420000"/>
            </a:xfrm>
            <a:prstGeom prst="rect">
              <a:avLst/>
            </a:prstGeom>
          </p:spPr>
        </p:pic>
        <p:pic>
          <p:nvPicPr>
            <p:cNvPr id="5" name="Image 4" descr="Une image contenant motif, point, pixel&#10;&#10;Description générée automatiquement">
              <a:extLst>
                <a:ext uri="{FF2B5EF4-FFF2-40B4-BE49-F238E27FC236}">
                  <a16:creationId xmlns:a16="http://schemas.microsoft.com/office/drawing/2014/main" id="{AABF9FCB-398E-9F18-DC24-139C6476266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41017" y="2158799"/>
              <a:ext cx="3420000" cy="3420000"/>
            </a:xfrm>
            <a:prstGeom prst="rect">
              <a:avLst/>
            </a:prstGeom>
          </p:spPr>
        </p:pic>
      </p:grpSp>
      <p:pic>
        <p:nvPicPr>
          <p:cNvPr id="6" name="Image 5" descr="Une image contenant texte, Police, Graphique, capture d’écran&#10;&#10;Description générée automatiquement">
            <a:extLst>
              <a:ext uri="{FF2B5EF4-FFF2-40B4-BE49-F238E27FC236}">
                <a16:creationId xmlns:a16="http://schemas.microsoft.com/office/drawing/2014/main" id="{0A07C181-5414-28D8-11E4-1EF5B020CD0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2650" y="5666044"/>
            <a:ext cx="2435184" cy="720000"/>
          </a:xfrm>
          <a:prstGeom prst="rect">
            <a:avLst/>
          </a:prstGeom>
        </p:spPr>
      </p:pic>
      <p:pic>
        <p:nvPicPr>
          <p:cNvPr id="7" name="Image 6" descr="Une image contenant texte, Police, logo, Graphique&#10;&#10;Description générée automatiquement">
            <a:extLst>
              <a:ext uri="{FF2B5EF4-FFF2-40B4-BE49-F238E27FC236}">
                <a16:creationId xmlns:a16="http://schemas.microsoft.com/office/drawing/2014/main" id="{007FEC06-43DC-B2AD-A82A-65E7A5064BD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4169" y="5647552"/>
            <a:ext cx="2435183" cy="72000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151DA742-059C-704D-B7E0-326615C5AF69}"/>
              </a:ext>
            </a:extLst>
          </p:cNvPr>
          <p:cNvSpPr txBox="1"/>
          <p:nvPr/>
        </p:nvSpPr>
        <p:spPr>
          <a:xfrm>
            <a:off x="8647660" y="6439215"/>
            <a:ext cx="27551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200" dirty="0"/>
              <a:t>11 décembre 2024 Valérie Pasquier pour</a:t>
            </a:r>
          </a:p>
        </p:txBody>
      </p:sp>
    </p:spTree>
    <p:extLst>
      <p:ext uri="{BB962C8B-B14F-4D97-AF65-F5344CB8AC3E}">
        <p14:creationId xmlns:p14="http://schemas.microsoft.com/office/powerpoint/2010/main" val="2935942032"/>
      </p:ext>
    </p:extLst>
  </p:cSld>
  <p:clrMapOvr>
    <a:masterClrMapping/>
  </p:clrMapOvr>
</p:sld>
</file>

<file path=ppt/theme/theme1.xml><?xml version="1.0" encoding="utf-8"?>
<a:theme xmlns:a="http://schemas.openxmlformats.org/drawingml/2006/main" name="Ronds dans l’eau">
  <a:themeElements>
    <a:clrScheme name="Ronds dans l’eau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Ronds dans l’eau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onds dans l’eau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Ronds dans l’eau</Template>
  <TotalTime>1688</TotalTime>
  <Words>176</Words>
  <Application>Microsoft Office PowerPoint</Application>
  <PresentationFormat>Grand écran</PresentationFormat>
  <Paragraphs>36</Paragraphs>
  <Slides>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4" baseType="lpstr">
      <vt:lpstr>Aptos</vt:lpstr>
      <vt:lpstr>Arial</vt:lpstr>
      <vt:lpstr>Calibri</vt:lpstr>
      <vt:lpstr>Courier New</vt:lpstr>
      <vt:lpstr>Montserrat</vt:lpstr>
      <vt:lpstr>Tw Cen MT</vt:lpstr>
      <vt:lpstr>Ronds dans l’eau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 stress….  Parlons-en!</dc:title>
  <dc:creator>V Pasquier</dc:creator>
  <cp:lastModifiedBy>Valérie Pasquier</cp:lastModifiedBy>
  <cp:revision>23</cp:revision>
  <dcterms:created xsi:type="dcterms:W3CDTF">2015-03-05T14:11:46Z</dcterms:created>
  <dcterms:modified xsi:type="dcterms:W3CDTF">2024-12-10T15:03:46Z</dcterms:modified>
</cp:coreProperties>
</file>